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57" r:id="rId6"/>
  </p:sldIdLst>
  <p:sldSz cx="9144000" cy="6858000" type="screen4x3"/>
  <p:notesSz cx="6858000" cy="9144000"/>
  <p:photoAlbum layout="4pic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9" autoAdjust="0"/>
    <p:restoredTop sz="94723" autoAdjust="0"/>
  </p:normalViewPr>
  <p:slideViewPr>
    <p:cSldViewPr>
      <p:cViewPr varScale="1">
        <p:scale>
          <a:sx n="114" d="100"/>
          <a:sy n="114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B178-8DD5-424D-BB81-C2FD9FA47E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5154-BA75-40A6-BE7A-9E20FA327D2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93353-8FF3-4776-A577-FA28803562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D272-6F55-45C1-A015-A3E6FC19120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15744-3327-4CEA-8A90-56BF80F6BA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C99C-4563-4790-8DF2-C90B8E9EA4A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DEF8D-C0B0-40DD-B73A-61F3B2DB06C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BCEB2-22FC-4615-8EE7-690A0456BCB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17D16-F1E5-4C27-9039-F863D77AAF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495C5-5BEE-44A7-90BF-19C0743DFFF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4784-A9E3-43B9-B4C0-33A229682C0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EF4C7B5-5194-4A28-AFFB-F5B4D082A74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7" name="Rectangle 3" descr="DSC_0105"/>
          <p:cNvSpPr>
            <a:spLocks noGrp="1" noChangeAspect="1" noChangeArrowheads="1"/>
          </p:cNvSpPr>
          <p:nvPr isPhoto="1"/>
        </p:nvSpPr>
        <p:spPr bwMode="auto">
          <a:xfrm>
            <a:off x="1042988" y="1484313"/>
            <a:ext cx="1689100" cy="2087562"/>
          </a:xfrm>
          <a:prstGeom prst="rect">
            <a:avLst/>
          </a:prstGeom>
          <a:blipFill dpi="0" rotWithShape="1">
            <a:blip r:embed="rId2"/>
            <a:srcRect/>
            <a:stretch>
              <a:fillRect r="-2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91" name="Rectangle 7" descr="DSC_0063"/>
          <p:cNvSpPr>
            <a:spLocks noGrp="1" noChangeAspect="1" noChangeArrowheads="1"/>
          </p:cNvSpPr>
          <p:nvPr isPhoto="1"/>
        </p:nvSpPr>
        <p:spPr bwMode="auto">
          <a:xfrm>
            <a:off x="4427538" y="1484313"/>
            <a:ext cx="1698625" cy="2087562"/>
          </a:xfrm>
          <a:prstGeom prst="rect">
            <a:avLst/>
          </a:prstGeom>
          <a:blipFill dpi="0" rotWithShape="1">
            <a:blip r:embed="rId3"/>
            <a:srcRect/>
            <a:stretch>
              <a:fillRect r="-5774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94" name="Rectangle 10" descr="DSC_0066"/>
          <p:cNvSpPr>
            <a:spLocks noGrp="1" noChangeAspect="1" noChangeArrowheads="1"/>
          </p:cNvSpPr>
          <p:nvPr isPhoto="1"/>
        </p:nvSpPr>
        <p:spPr bwMode="auto">
          <a:xfrm>
            <a:off x="6156325" y="1484313"/>
            <a:ext cx="1789113" cy="2087562"/>
          </a:xfrm>
          <a:prstGeom prst="rect">
            <a:avLst/>
          </a:prstGeom>
          <a:blipFill dpi="0" rotWithShape="1">
            <a:blip r:embed="rId4"/>
            <a:srcRect/>
            <a:stretch>
              <a:fillRect r="-8461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395" name="Rectangle 11" descr="DSC_0067"/>
          <p:cNvSpPr>
            <a:spLocks noGrp="1" noChangeAspect="1" noChangeArrowheads="1"/>
          </p:cNvSpPr>
          <p:nvPr isPhoto="1"/>
        </p:nvSpPr>
        <p:spPr bwMode="auto">
          <a:xfrm>
            <a:off x="2771775" y="1484313"/>
            <a:ext cx="1673225" cy="2087562"/>
          </a:xfrm>
          <a:prstGeom prst="rect">
            <a:avLst/>
          </a:prstGeom>
          <a:blipFill dpi="0" rotWithShape="1">
            <a:blip r:embed="rId5"/>
            <a:srcRect/>
            <a:stretch>
              <a:fillRect r="-15634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258888" y="364490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Michèle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643438" y="3644900"/>
            <a:ext cx="91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Monique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987675" y="3644900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1400"/>
              <a:t>Claude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659563" y="3644900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Claude</a:t>
            </a:r>
          </a:p>
        </p:txBody>
      </p:sp>
      <p:sp>
        <p:nvSpPr>
          <p:cNvPr id="16412" name="Rectangle 28" descr="DSC_0068"/>
          <p:cNvSpPr>
            <a:spLocks noGrp="1" noChangeAspect="1" noChangeArrowheads="1"/>
          </p:cNvSpPr>
          <p:nvPr isPhoto="1"/>
        </p:nvSpPr>
        <p:spPr bwMode="auto">
          <a:xfrm>
            <a:off x="2843213" y="4076700"/>
            <a:ext cx="1728787" cy="2016125"/>
          </a:xfrm>
          <a:prstGeom prst="rect">
            <a:avLst/>
          </a:prstGeom>
          <a:blipFill dpi="0" rotWithShape="1">
            <a:blip r:embed="rId6"/>
            <a:srcRect/>
            <a:stretch>
              <a:fillRect r="-3576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14" name="Rectangle 30" descr="DSC_0070"/>
          <p:cNvSpPr>
            <a:spLocks noGrp="1" noChangeAspect="1" noChangeArrowheads="1"/>
          </p:cNvSpPr>
          <p:nvPr isPhoto="1"/>
        </p:nvSpPr>
        <p:spPr bwMode="auto">
          <a:xfrm>
            <a:off x="4572000" y="4076700"/>
            <a:ext cx="1570038" cy="2016125"/>
          </a:xfrm>
          <a:prstGeom prst="rect">
            <a:avLst/>
          </a:prstGeom>
          <a:blipFill dpi="0" rotWithShape="1">
            <a:blip r:embed="rId7"/>
            <a:srcRect/>
            <a:stretch>
              <a:fillRect r="-24950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15" name="Rectangle 31" descr="DSC_0073"/>
          <p:cNvSpPr>
            <a:spLocks noGrp="1" noChangeAspect="1" noChangeArrowheads="1"/>
          </p:cNvSpPr>
          <p:nvPr isPhoto="1"/>
        </p:nvSpPr>
        <p:spPr bwMode="auto">
          <a:xfrm>
            <a:off x="6156325" y="4076700"/>
            <a:ext cx="1724025" cy="2016125"/>
          </a:xfrm>
          <a:prstGeom prst="rect">
            <a:avLst/>
          </a:prstGeom>
          <a:blipFill dpi="0" rotWithShape="1">
            <a:blip r:embed="rId8"/>
            <a:srcRect/>
            <a:stretch>
              <a:fillRect r="-17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859338" y="6237288"/>
            <a:ext cx="82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Patricia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516688" y="6237288"/>
            <a:ext cx="941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Jocelyne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2967038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fr-FR" sz="1800" b="0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203575" y="260350"/>
            <a:ext cx="1493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A.I.D.E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2484438" y="908050"/>
            <a:ext cx="291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GALATHEE</a:t>
            </a:r>
            <a:r>
              <a:rPr lang="fr-FR" sz="2400"/>
              <a:t> </a:t>
            </a:r>
            <a:r>
              <a:rPr lang="fr-FR" sz="2000"/>
              <a:t>PRIMAIRE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3059113" y="6237288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Madeleine</a:t>
            </a:r>
          </a:p>
        </p:txBody>
      </p:sp>
      <p:pic>
        <p:nvPicPr>
          <p:cNvPr id="22" name="Image 21" descr="005.jpg"/>
          <p:cNvPicPr>
            <a:picLocks noGrp="1" noChangeAspect="1"/>
          </p:cNvPicPr>
          <p:nvPr isPhoto="1"/>
        </p:nvPicPr>
        <p:blipFill>
          <a:blip r:embed="rId9">
            <a:lum/>
          </a:blip>
          <a:stretch>
            <a:fillRect/>
          </a:stretch>
        </p:blipFill>
        <p:spPr>
          <a:xfrm>
            <a:off x="1208868" y="4071942"/>
            <a:ext cx="157718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1285852" y="6215082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Bénédicte</a:t>
            </a:r>
            <a:endParaRPr lang="fr-F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 descr="DSC_0075"/>
          <p:cNvSpPr>
            <a:spLocks noGrp="1" noChangeAspect="1" noChangeArrowheads="1"/>
          </p:cNvSpPr>
          <p:nvPr isPhoto="1"/>
        </p:nvSpPr>
        <p:spPr bwMode="auto">
          <a:xfrm>
            <a:off x="1187450" y="1341438"/>
            <a:ext cx="1584325" cy="2160587"/>
          </a:xfrm>
          <a:prstGeom prst="rect">
            <a:avLst/>
          </a:prstGeom>
          <a:blipFill dpi="0" rotWithShape="1">
            <a:blip r:embed="rId2"/>
            <a:srcRect/>
            <a:stretch>
              <a:fillRect r="-1155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3" name="Rectangle 11" descr="DSC_0077"/>
          <p:cNvSpPr>
            <a:spLocks noGrp="1" noChangeAspect="1" noChangeArrowheads="1"/>
          </p:cNvSpPr>
          <p:nvPr isPhoto="1"/>
        </p:nvSpPr>
        <p:spPr bwMode="auto">
          <a:xfrm>
            <a:off x="2771775" y="1341438"/>
            <a:ext cx="1512888" cy="2160587"/>
          </a:xfrm>
          <a:prstGeom prst="rect">
            <a:avLst/>
          </a:prstGeom>
          <a:blipFill dpi="0" rotWithShape="1">
            <a:blip r:embed="rId3"/>
            <a:srcRect/>
            <a:stretch>
              <a:fillRect r="-2526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5" name="Rectangle 13" descr="DSC_0087"/>
          <p:cNvSpPr>
            <a:spLocks noGrp="1" noChangeAspect="1" noChangeArrowheads="1"/>
          </p:cNvSpPr>
          <p:nvPr isPhoto="1"/>
        </p:nvSpPr>
        <p:spPr bwMode="auto">
          <a:xfrm>
            <a:off x="571472" y="4214818"/>
            <a:ext cx="1657350" cy="1943100"/>
          </a:xfrm>
          <a:prstGeom prst="rect">
            <a:avLst/>
          </a:prstGeom>
          <a:blipFill dpi="0" rotWithShape="1">
            <a:blip r:embed="rId4"/>
            <a:srcRect/>
            <a:stretch>
              <a:fillRect b="-1408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247900" y="20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fr-FR" sz="1800" b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132138" y="115888"/>
            <a:ext cx="1719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A.I.D.E. 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258888" y="3644900"/>
            <a:ext cx="1208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Josée-Marie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000100" y="6286520"/>
            <a:ext cx="80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Josette</a:t>
            </a:r>
          </a:p>
        </p:txBody>
      </p:sp>
      <p:sp>
        <p:nvSpPr>
          <p:cNvPr id="18465" name="Rectangle 33" descr="DSC_0098"/>
          <p:cNvSpPr>
            <a:spLocks noGrp="1" noChangeAspect="1" noChangeArrowheads="1"/>
          </p:cNvSpPr>
          <p:nvPr isPhoto="1"/>
        </p:nvSpPr>
        <p:spPr bwMode="auto">
          <a:xfrm>
            <a:off x="2214546" y="4214818"/>
            <a:ext cx="1368425" cy="19446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b="-34165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2571736" y="6286520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Gisèle</a:t>
            </a:r>
          </a:p>
        </p:txBody>
      </p:sp>
      <p:sp>
        <p:nvSpPr>
          <p:cNvPr id="18468" name="Rectangle 36" descr="DSC_0095"/>
          <p:cNvSpPr>
            <a:spLocks noGrp="1" noChangeAspect="1" noChangeArrowheads="1"/>
          </p:cNvSpPr>
          <p:nvPr isPhoto="1"/>
        </p:nvSpPr>
        <p:spPr bwMode="auto">
          <a:xfrm>
            <a:off x="4284663" y="1341438"/>
            <a:ext cx="1582737" cy="2159000"/>
          </a:xfrm>
          <a:prstGeom prst="rect">
            <a:avLst/>
          </a:prstGeom>
          <a:blipFill dpi="0" rotWithShape="1">
            <a:blip r:embed="rId6"/>
            <a:srcRect/>
            <a:stretch>
              <a:fillRect r="-8528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356100" y="3644900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1400" dirty="0"/>
              <a:t>Jean - Pierre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2555875" y="692150"/>
            <a:ext cx="289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GALATHEE PRIMAIRE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2843213" y="3644900"/>
            <a:ext cx="1211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Marie-Pierre</a:t>
            </a:r>
          </a:p>
        </p:txBody>
      </p:sp>
      <p:sp>
        <p:nvSpPr>
          <p:cNvPr id="18476" name="Rectangle 44" descr="DSC_0060"/>
          <p:cNvSpPr>
            <a:spLocks noGrp="1" noChangeAspect="1" noChangeArrowheads="1"/>
          </p:cNvSpPr>
          <p:nvPr isPhoto="1"/>
        </p:nvSpPr>
        <p:spPr bwMode="auto">
          <a:xfrm>
            <a:off x="3571868" y="4214818"/>
            <a:ext cx="1597025" cy="1944687"/>
          </a:xfrm>
          <a:prstGeom prst="rect">
            <a:avLst/>
          </a:prstGeom>
          <a:blipFill dpi="0" rotWithShape="1">
            <a:blip r:embed="rId7"/>
            <a:srcRect/>
            <a:stretch>
              <a:fillRect r="-6548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3929058" y="628652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Evelyne</a:t>
            </a:r>
          </a:p>
        </p:txBody>
      </p:sp>
      <p:sp>
        <p:nvSpPr>
          <p:cNvPr id="18479" name="Rectangle 47" descr="DSC_0062"/>
          <p:cNvSpPr>
            <a:spLocks noGrp="1" noChangeAspect="1" noChangeArrowheads="1"/>
          </p:cNvSpPr>
          <p:nvPr isPhoto="1"/>
        </p:nvSpPr>
        <p:spPr bwMode="auto">
          <a:xfrm>
            <a:off x="5143504" y="4214818"/>
            <a:ext cx="1550988" cy="1944687"/>
          </a:xfrm>
          <a:prstGeom prst="rect">
            <a:avLst/>
          </a:prstGeom>
          <a:blipFill dpi="0" rotWithShape="1">
            <a:blip r:embed="rId8"/>
            <a:srcRect/>
            <a:stretch>
              <a:fillRect b="-132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5572132" y="6286520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Elia</a:t>
            </a:r>
          </a:p>
        </p:txBody>
      </p:sp>
      <p:pic>
        <p:nvPicPr>
          <p:cNvPr id="21" name="Image 20" descr="001.jpg"/>
          <p:cNvPicPr>
            <a:picLocks noGrp="1" noChangeAspect="1"/>
          </p:cNvPicPr>
          <p:nvPr isPhoto="1"/>
        </p:nvPicPr>
        <p:blipFill>
          <a:blip r:embed="rId9">
            <a:lum/>
          </a:blip>
          <a:stretch>
            <a:fillRect/>
          </a:stretch>
        </p:blipFill>
        <p:spPr>
          <a:xfrm>
            <a:off x="5929322" y="1357298"/>
            <a:ext cx="160251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ZoneTexte 21"/>
          <p:cNvSpPr txBox="1"/>
          <p:nvPr/>
        </p:nvSpPr>
        <p:spPr>
          <a:xfrm>
            <a:off x="6215074" y="3643314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Sylviane</a:t>
            </a:r>
            <a:endParaRPr lang="fr-FR" sz="1400" dirty="0"/>
          </a:p>
        </p:txBody>
      </p:sp>
      <p:pic>
        <p:nvPicPr>
          <p:cNvPr id="23" name="Image 22" descr="004.jpg"/>
          <p:cNvPicPr>
            <a:picLocks noGrp="1" noChangeAspect="1"/>
          </p:cNvPicPr>
          <p:nvPr isPhoto="1"/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6643702" y="4214818"/>
            <a:ext cx="137911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ZoneTexte 23"/>
          <p:cNvSpPr txBox="1"/>
          <p:nvPr/>
        </p:nvSpPr>
        <p:spPr>
          <a:xfrm>
            <a:off x="6786578" y="628652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Catherine</a:t>
            </a:r>
            <a:endParaRPr 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824163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fr-FR" sz="1800" b="0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276600" y="188913"/>
            <a:ext cx="1719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dirty="0"/>
              <a:t>A.I.D.E. 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716463" y="3500438"/>
            <a:ext cx="80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Brigitte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908175" y="6092825"/>
            <a:ext cx="61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/>
              <a:t>Alain</a:t>
            </a:r>
          </a:p>
        </p:txBody>
      </p:sp>
      <p:sp>
        <p:nvSpPr>
          <p:cNvPr id="17450" name="Rectangle 42" descr="Brigitte"/>
          <p:cNvSpPr>
            <a:spLocks noGrp="1" noChangeAspect="1" noChangeArrowheads="1"/>
          </p:cNvSpPr>
          <p:nvPr isPhoto="1"/>
        </p:nvSpPr>
        <p:spPr bwMode="auto">
          <a:xfrm>
            <a:off x="4500563" y="1484313"/>
            <a:ext cx="1404937" cy="18716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85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55" name="Rectangle 47" descr="Alain"/>
          <p:cNvSpPr>
            <a:spLocks noGrp="1" noChangeAspect="1" noChangeArrowheads="1"/>
          </p:cNvSpPr>
          <p:nvPr isPhoto="1"/>
        </p:nvSpPr>
        <p:spPr bwMode="auto">
          <a:xfrm>
            <a:off x="1692275" y="4076700"/>
            <a:ext cx="1406525" cy="1871663"/>
          </a:xfrm>
          <a:prstGeom prst="rect">
            <a:avLst/>
          </a:prstGeom>
          <a:blipFill dpi="0" rotWithShape="1">
            <a:blip r:embed="rId3"/>
            <a:srcRect/>
            <a:stretch>
              <a:fillRect b="-35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65" name="Rectangle 57" descr="Jean Claude"/>
          <p:cNvSpPr>
            <a:spLocks noGrp="1" noChangeAspect="1" noChangeArrowheads="1"/>
          </p:cNvSpPr>
          <p:nvPr isPhoto="1"/>
        </p:nvSpPr>
        <p:spPr bwMode="auto">
          <a:xfrm>
            <a:off x="3059113" y="1484313"/>
            <a:ext cx="1423987" cy="18716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27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2627313" y="765175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GALATHEE COLLEGE</a:t>
            </a:r>
          </a:p>
        </p:txBody>
      </p:sp>
      <p:sp>
        <p:nvSpPr>
          <p:cNvPr id="17467" name="Rectangle 59" descr="DSC_0089"/>
          <p:cNvSpPr>
            <a:spLocks noGrp="1" noChangeAspect="1" noChangeArrowheads="1"/>
          </p:cNvSpPr>
          <p:nvPr isPhoto="1"/>
        </p:nvSpPr>
        <p:spPr bwMode="auto">
          <a:xfrm>
            <a:off x="5940425" y="1484313"/>
            <a:ext cx="1223963" cy="1873250"/>
          </a:xfrm>
          <a:prstGeom prst="rect">
            <a:avLst/>
          </a:prstGeom>
          <a:blipFill dpi="0" rotWithShape="1">
            <a:blip r:embed="rId5"/>
            <a:srcRect/>
            <a:stretch>
              <a:fillRect r="-28729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68" name="Rectangle 60" descr="DSC_0088"/>
          <p:cNvSpPr>
            <a:spLocks noGrp="1" noChangeAspect="1" noChangeArrowheads="1"/>
          </p:cNvSpPr>
          <p:nvPr isPhoto="1"/>
        </p:nvSpPr>
        <p:spPr bwMode="auto">
          <a:xfrm>
            <a:off x="4572000" y="4076700"/>
            <a:ext cx="1435100" cy="1873250"/>
          </a:xfrm>
          <a:prstGeom prst="rect">
            <a:avLst/>
          </a:prstGeom>
          <a:blipFill dpi="0" rotWithShape="1">
            <a:blip r:embed="rId6"/>
            <a:srcRect/>
            <a:stretch>
              <a:fillRect r="-12555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69" name="Rectangle 61" descr="DSC_0091"/>
          <p:cNvSpPr>
            <a:spLocks noGrp="1" noChangeAspect="1" noChangeArrowheads="1"/>
          </p:cNvSpPr>
          <p:nvPr isPhoto="1"/>
        </p:nvSpPr>
        <p:spPr bwMode="auto">
          <a:xfrm>
            <a:off x="6011863" y="4076700"/>
            <a:ext cx="1368425" cy="1871663"/>
          </a:xfrm>
          <a:prstGeom prst="rect">
            <a:avLst/>
          </a:prstGeom>
          <a:blipFill dpi="0" rotWithShape="1">
            <a:blip r:embed="rId7"/>
            <a:srcRect/>
            <a:stretch>
              <a:fillRect r="-1272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3059113" y="3500438"/>
            <a:ext cx="1236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Jean-Claude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6156325" y="3500438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Roland</a:t>
            </a: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4932363" y="6092825"/>
            <a:ext cx="706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Sahlia</a:t>
            </a: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6372225" y="6092825"/>
            <a:ext cx="617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Alain</a:t>
            </a:r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2392363" y="32035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7484" name="Rectangle 76" descr="DSC_0103"/>
          <p:cNvSpPr>
            <a:spLocks noGrp="1" noChangeAspect="1" noChangeArrowheads="1"/>
          </p:cNvSpPr>
          <p:nvPr isPhoto="1"/>
        </p:nvSpPr>
        <p:spPr bwMode="auto">
          <a:xfrm>
            <a:off x="3132138" y="4076700"/>
            <a:ext cx="1441450" cy="1871663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 r="-14134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3276600" y="609282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Christine</a:t>
            </a:r>
          </a:p>
        </p:txBody>
      </p:sp>
      <p:pic>
        <p:nvPicPr>
          <p:cNvPr id="23" name="Image 22" descr="003.jpg"/>
          <p:cNvPicPr>
            <a:picLocks noGrp="1" noChangeAspect="1"/>
          </p:cNvPicPr>
          <p:nvPr isPhoto="1"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643042" y="1500174"/>
            <a:ext cx="1428760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1643042" y="3500438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Marie-Josée</a:t>
            </a:r>
            <a:endParaRPr lang="fr-F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sz="4000" b="1" smtClean="0">
                <a:solidFill>
                  <a:schemeClr val="tx1"/>
                </a:solidFill>
              </a:rPr>
              <a:t> </a:t>
            </a:r>
            <a:br>
              <a:rPr lang="fr-FR" sz="4000" b="1" smtClean="0">
                <a:solidFill>
                  <a:schemeClr val="tx1"/>
                </a:solidFill>
              </a:rPr>
            </a:br>
            <a:endParaRPr lang="fr-FR" sz="4000" b="1">
              <a:solidFill>
                <a:schemeClr val="tx1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700338" y="765175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dirty="0"/>
              <a:t>GALATHEE COLLEGE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492500" y="260350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A.I.D.E.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357554" y="3429000"/>
            <a:ext cx="842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Josiane</a:t>
            </a:r>
          </a:p>
        </p:txBody>
      </p:sp>
      <p:sp>
        <p:nvSpPr>
          <p:cNvPr id="35856" name="Rectangle 16" descr="Josiane"/>
          <p:cNvSpPr>
            <a:spLocks noGrp="1" noChangeAspect="1" noChangeArrowheads="1"/>
          </p:cNvSpPr>
          <p:nvPr isPhoto="1"/>
        </p:nvSpPr>
        <p:spPr bwMode="auto">
          <a:xfrm>
            <a:off x="3083376" y="1571612"/>
            <a:ext cx="1488624" cy="1785950"/>
          </a:xfrm>
          <a:prstGeom prst="rect">
            <a:avLst/>
          </a:prstGeom>
          <a:blipFill dpi="0" rotWithShape="1">
            <a:blip r:embed="rId2"/>
            <a:srcRect/>
            <a:stretch>
              <a:fillRect b="-7939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072198" y="3429000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Marie-Josée</a:t>
            </a:r>
          </a:p>
        </p:txBody>
      </p:sp>
      <p:sp>
        <p:nvSpPr>
          <p:cNvPr id="35858" name="Rectangle 18" descr="Marie-Josée"/>
          <p:cNvSpPr>
            <a:spLocks noGrp="1" noChangeAspect="1" noChangeArrowheads="1"/>
          </p:cNvSpPr>
          <p:nvPr isPhoto="1"/>
        </p:nvSpPr>
        <p:spPr bwMode="auto">
          <a:xfrm>
            <a:off x="5857884" y="1571612"/>
            <a:ext cx="1440868" cy="1785950"/>
          </a:xfrm>
          <a:prstGeom prst="rect">
            <a:avLst/>
          </a:prstGeom>
          <a:blipFill dpi="0" rotWithShape="1">
            <a:blip r:embed="rId3"/>
            <a:srcRect/>
            <a:stretch>
              <a:fillRect b="-7396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Rectangle 16"/>
          <p:cNvSpPr>
            <a:spLocks noGrp="1" noChangeAspect="1" noChangeArrowheads="1"/>
          </p:cNvSpPr>
          <p:nvPr/>
        </p:nvSpPr>
        <p:spPr bwMode="auto">
          <a:xfrm>
            <a:off x="1714480" y="1571612"/>
            <a:ext cx="1389409" cy="1785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111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000232" y="3429000"/>
            <a:ext cx="752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Arlette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714876" y="342900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Michel 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00232" y="600076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Françoise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28992" y="6000768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Danielle</a:t>
            </a:r>
            <a:endParaRPr lang="fr-FR" sz="1400" dirty="0"/>
          </a:p>
        </p:txBody>
      </p:sp>
      <p:pic>
        <p:nvPicPr>
          <p:cNvPr id="16" name="Image 15" descr="Michel Pons collégien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71612"/>
            <a:ext cx="1268025" cy="1785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5" name="Image 24" descr="Françoise Merlin collégiens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3929066"/>
            <a:ext cx="1320706" cy="1857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8" name="Image 27" descr="001.jpg"/>
          <p:cNvPicPr>
            <a:picLocks noGrp="1" noChangeAspect="1"/>
          </p:cNvPicPr>
          <p:nvPr isPhoto="1"/>
        </p:nvPicPr>
        <p:blipFill>
          <a:blip r:embed="rId7">
            <a:lum/>
          </a:blip>
          <a:stretch>
            <a:fillRect/>
          </a:stretch>
        </p:blipFill>
        <p:spPr>
          <a:xfrm>
            <a:off x="3214678" y="3929066"/>
            <a:ext cx="1384131" cy="18573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6" name="Image 25" descr="photo amélie boude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3929066"/>
            <a:ext cx="1352739" cy="185738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5000628" y="6000768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Amélie</a:t>
            </a:r>
            <a:endParaRPr lang="fr-F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 descr="Annick"/>
          <p:cNvSpPr>
            <a:spLocks noGrp="1" noChangeAspect="1" noChangeArrowheads="1"/>
          </p:cNvSpPr>
          <p:nvPr isPhoto="1"/>
        </p:nvSpPr>
        <p:spPr bwMode="auto">
          <a:xfrm>
            <a:off x="1857356" y="4286256"/>
            <a:ext cx="1474788" cy="1727200"/>
          </a:xfrm>
          <a:prstGeom prst="rect">
            <a:avLst/>
          </a:prstGeom>
          <a:blipFill dpi="0" rotWithShape="1">
            <a:blip r:embed="rId2"/>
            <a:srcRect/>
            <a:stretch>
              <a:fillRect r="-29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9" name="Rectangle 7" descr="Claudine"/>
          <p:cNvSpPr>
            <a:spLocks noGrp="1" noChangeAspect="1" noChangeArrowheads="1"/>
          </p:cNvSpPr>
          <p:nvPr isPhoto="1"/>
        </p:nvSpPr>
        <p:spPr bwMode="auto">
          <a:xfrm flipH="1">
            <a:off x="2786050" y="1785926"/>
            <a:ext cx="1785938" cy="1727200"/>
          </a:xfrm>
          <a:prstGeom prst="rect">
            <a:avLst/>
          </a:prstGeom>
          <a:blipFill dpi="0" rotWithShape="1">
            <a:blip r:embed="rId3"/>
            <a:srcRect/>
            <a:stretch>
              <a:fillRect b="-870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0" name="Rectangle 8" descr="Colette"/>
          <p:cNvSpPr>
            <a:spLocks noGrp="1" noChangeAspect="1" noChangeArrowheads="1"/>
          </p:cNvSpPr>
          <p:nvPr isPhoto="1"/>
        </p:nvSpPr>
        <p:spPr bwMode="auto">
          <a:xfrm>
            <a:off x="4857752" y="4286256"/>
            <a:ext cx="1550988" cy="1728788"/>
          </a:xfrm>
          <a:prstGeom prst="rect">
            <a:avLst/>
          </a:prstGeom>
          <a:blipFill dpi="0" rotWithShape="1">
            <a:blip r:embed="rId4"/>
            <a:srcRect/>
            <a:stretch>
              <a:fillRect b="-10093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1" name="Rectangle 9" descr="Gilbert"/>
          <p:cNvSpPr>
            <a:spLocks noGrp="1" noChangeAspect="1" noChangeArrowheads="1"/>
          </p:cNvSpPr>
          <p:nvPr isPhoto="1"/>
        </p:nvSpPr>
        <p:spPr bwMode="auto">
          <a:xfrm>
            <a:off x="4572000" y="1785926"/>
            <a:ext cx="1663700" cy="1728788"/>
          </a:xfrm>
          <a:prstGeom prst="rect">
            <a:avLst/>
          </a:prstGeom>
          <a:blipFill dpi="0" rotWithShape="1">
            <a:blip r:embed="rId5"/>
            <a:srcRect/>
            <a:stretch>
              <a:fillRect r="-6386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2" name="Rectangle 10" descr="Josette"/>
          <p:cNvSpPr>
            <a:spLocks noGrp="1" noChangeAspect="1" noChangeArrowheads="1"/>
          </p:cNvSpPr>
          <p:nvPr isPhoto="1"/>
        </p:nvSpPr>
        <p:spPr bwMode="auto">
          <a:xfrm>
            <a:off x="1214414" y="1785926"/>
            <a:ext cx="1597025" cy="1727200"/>
          </a:xfrm>
          <a:prstGeom prst="rect">
            <a:avLst/>
          </a:prstGeom>
          <a:blipFill dpi="0" rotWithShape="1">
            <a:blip r:embed="rId6"/>
            <a:srcRect/>
            <a:stretch>
              <a:fillRect r="-19339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3" name="Rectangle 11" descr="Marie Noëlle"/>
          <p:cNvSpPr>
            <a:spLocks noGrp="1" noChangeAspect="1" noChangeArrowheads="1"/>
          </p:cNvSpPr>
          <p:nvPr isPhoto="1"/>
        </p:nvSpPr>
        <p:spPr bwMode="auto">
          <a:xfrm>
            <a:off x="3357554" y="4286256"/>
            <a:ext cx="1512888" cy="1728788"/>
          </a:xfrm>
          <a:prstGeom prst="rect">
            <a:avLst/>
          </a:prstGeom>
          <a:blipFill dpi="0" rotWithShape="1">
            <a:blip r:embed="rId7"/>
            <a:srcRect/>
            <a:stretch>
              <a:fillRect b="-7135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4" name="Rectangle 12" descr="Marie Josèphe"/>
          <p:cNvSpPr>
            <a:spLocks noGrp="1" noChangeAspect="1" noChangeArrowheads="1"/>
          </p:cNvSpPr>
          <p:nvPr isPhoto="1"/>
        </p:nvSpPr>
        <p:spPr bwMode="auto">
          <a:xfrm>
            <a:off x="6215074" y="1785926"/>
            <a:ext cx="1512888" cy="1727200"/>
          </a:xfrm>
          <a:prstGeom prst="rect">
            <a:avLst/>
          </a:prstGeom>
          <a:blipFill dpi="0" rotWithShape="1">
            <a:blip r:embed="rId8"/>
            <a:srcRect/>
            <a:stretch>
              <a:fillRect b="-11481"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43042" y="3643314"/>
            <a:ext cx="81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1400" dirty="0"/>
              <a:t>Josette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143240" y="3643314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Claudine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357950" y="3643314"/>
            <a:ext cx="1423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Marie-Josèphe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000232" y="6143644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Annick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143504" y="3643314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Gilbert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286380" y="6143644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Colette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500430" y="6143644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400" dirty="0"/>
              <a:t>Marie-Noëlle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124075" y="476250"/>
            <a:ext cx="4776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/>
              <a:t>A.I.D.E.  </a:t>
            </a:r>
            <a:r>
              <a:rPr lang="fr-FR" sz="2400"/>
              <a:t> MORTEFONTAINES</a:t>
            </a:r>
            <a:endParaRPr lang="fr-FR"/>
          </a:p>
        </p:txBody>
      </p:sp>
      <p:pic>
        <p:nvPicPr>
          <p:cNvPr id="24" name="Image 23" descr="002.jpg"/>
          <p:cNvPicPr>
            <a:picLocks noGrp="1" noChangeAspect="1"/>
          </p:cNvPicPr>
          <p:nvPr isPhoto="1"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446532" y="4286256"/>
            <a:ext cx="1197301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ZoneTexte 27"/>
          <p:cNvSpPr txBox="1"/>
          <p:nvPr/>
        </p:nvSpPr>
        <p:spPr>
          <a:xfrm>
            <a:off x="6572264" y="614364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Françoise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61</Words>
  <Application>Microsoft Office PowerPoint</Application>
  <PresentationFormat>Affichage à l'écran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Modèle par défaut</vt:lpstr>
      <vt:lpstr>Diapositive 1</vt:lpstr>
      <vt:lpstr>Diapositive 2</vt:lpstr>
      <vt:lpstr>Diapositive 3</vt:lpstr>
      <vt:lpstr>  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V</cp:lastModifiedBy>
  <cp:revision>36</cp:revision>
  <dcterms:created xsi:type="dcterms:W3CDTF">2015-01-28T16:08:12Z</dcterms:created>
  <dcterms:modified xsi:type="dcterms:W3CDTF">2017-12-02T07:06:09Z</dcterms:modified>
</cp:coreProperties>
</file>