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6489C-1DFC-475D-8E18-AFC672DD0D55}" type="datetimeFigureOut">
              <a:rPr lang="fr-FR" smtClean="0"/>
              <a:t>03/11/2019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7A64F-F86F-43BA-A5E7-AC131CBC590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journée au cirq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506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554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647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507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2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859" y="585216"/>
            <a:ext cx="8454281" cy="5687568"/>
          </a:xfrm>
          <a:prstGeom prst="rect">
            <a:avLst/>
          </a:prstGeom>
        </p:spPr>
      </p:pic>
    </p:spTree>
  </p:cSld>
  <p:clrMapOvr>
    <a:masterClrMapping/>
  </p:clrMapOvr>
  <p:transition advTm="5787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382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2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8336"/>
            <a:ext cx="9144000" cy="6221328"/>
          </a:xfrm>
          <a:prstGeom prst="rect">
            <a:avLst/>
          </a:prstGeom>
        </p:spPr>
      </p:pic>
    </p:spTree>
  </p:cSld>
  <p:clrMapOvr>
    <a:masterClrMapping/>
  </p:clrMapOvr>
  <p:transition advTm="5553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507"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 Une journée au cirq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647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7620" y="2500306"/>
            <a:ext cx="1462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FIN</a:t>
            </a:r>
            <a:endParaRPr lang="fr-FR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65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2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9248"/>
            <a:ext cx="9144000" cy="5679503"/>
          </a:xfrm>
          <a:prstGeom prst="rect">
            <a:avLst/>
          </a:prstGeom>
        </p:spPr>
      </p:pic>
    </p:spTree>
  </p:cSld>
  <p:clrMapOvr>
    <a:masterClrMapping/>
  </p:clrMapOvr>
  <p:transition advTm="727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2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5320"/>
            <a:ext cx="9144000" cy="5627360"/>
          </a:xfrm>
          <a:prstGeom prst="rect">
            <a:avLst/>
          </a:prstGeom>
        </p:spPr>
      </p:pic>
    </p:spTree>
  </p:cSld>
  <p:clrMapOvr>
    <a:masterClrMapping/>
  </p:clrMapOvr>
  <p:transition advTm="5335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22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397" y="0"/>
            <a:ext cx="8095206" cy="6858000"/>
          </a:xfrm>
          <a:prstGeom prst="rect">
            <a:avLst/>
          </a:prstGeom>
        </p:spPr>
      </p:pic>
    </p:spTree>
  </p:cSld>
  <p:clrMapOvr>
    <a:masterClrMapping/>
  </p:clrMapOvr>
  <p:transition advTm="5070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2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6652"/>
            <a:ext cx="9144000" cy="5764696"/>
          </a:xfrm>
          <a:prstGeom prst="rect">
            <a:avLst/>
          </a:prstGeom>
        </p:spPr>
      </p:pic>
    </p:spTree>
  </p:cSld>
  <p:clrMapOvr>
    <a:masterClrMapping/>
  </p:clrMapOvr>
  <p:transition advTm="5149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14290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Tm="5522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508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273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538"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</Words>
  <Application>Microsoft Office PowerPoint</Application>
  <PresentationFormat>Affichage à l'écran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</dc:creator>
  <cp:lastModifiedBy>V</cp:lastModifiedBy>
  <cp:revision>1</cp:revision>
  <dcterms:created xsi:type="dcterms:W3CDTF">2019-11-03T14:57:00Z</dcterms:created>
  <dcterms:modified xsi:type="dcterms:W3CDTF">2019-11-03T15:27:48Z</dcterms:modified>
</cp:coreProperties>
</file>